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5" r:id="rId2"/>
    <p:sldMasterId id="2147483666" r:id="rId3"/>
  </p:sldMasterIdLst>
  <p:notesMasterIdLst>
    <p:notesMasterId r:id="rId13"/>
  </p:notesMasterIdLst>
  <p:sldIdLst>
    <p:sldId id="260" r:id="rId4"/>
    <p:sldId id="286" r:id="rId5"/>
    <p:sldId id="287" r:id="rId6"/>
    <p:sldId id="289" r:id="rId7"/>
    <p:sldId id="284" r:id="rId8"/>
    <p:sldId id="268" r:id="rId9"/>
    <p:sldId id="273" r:id="rId10"/>
    <p:sldId id="281" r:id="rId11"/>
    <p:sldId id="29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1C5"/>
    <a:srgbClr val="F7FEFF"/>
    <a:srgbClr val="DDFAFE"/>
    <a:srgbClr val="009E47"/>
    <a:srgbClr val="74BB4D"/>
    <a:srgbClr val="DDEFC3"/>
    <a:srgbClr val="9FD9E5"/>
    <a:srgbClr val="C7E49C"/>
    <a:srgbClr val="C1E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6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6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5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3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4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7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7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9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4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7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6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7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8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7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9C4F9E0-8320-4D7D-AF01-057F181D7D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C72ED66-E500-4220-95BA-7024D40C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>
            <a:off x="1" y="5440074"/>
            <a:ext cx="4267200" cy="1417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D29AE61-DB5C-4178-8097-2199B44BF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 flipH="1">
            <a:off x="7924800" y="5440074"/>
            <a:ext cx="4267200" cy="1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6329"/>
            <a:ext cx="12192000" cy="4416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61" y="-991675"/>
            <a:ext cx="8832522" cy="2509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5448" y="1289917"/>
            <a:ext cx="8567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3)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62" y="1482243"/>
            <a:ext cx="6962235" cy="3148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96C9554-4E88-433F-B82D-194AD1DDD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1" t="5350" r="34594" b="535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47948" y="457204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8207" y="2642030"/>
            <a:ext cx="7152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kern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iny" panose="02000903060500060000" pitchFamily="2" charset="0"/>
              </a:rPr>
              <a:t>1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401" y="181354"/>
            <a:ext cx="6011177" cy="2219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6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77666" y="2406586"/>
            <a:ext cx="6096000" cy="4068118"/>
            <a:chOff x="2894579" y="2406586"/>
            <a:chExt cx="6096000" cy="4068118"/>
          </a:xfrm>
        </p:grpSpPr>
        <p:grpSp>
          <p:nvGrpSpPr>
            <p:cNvPr id="2" name="Group 1"/>
            <p:cNvGrpSpPr/>
            <p:nvPr/>
          </p:nvGrpSpPr>
          <p:grpSpPr>
            <a:xfrm>
              <a:off x="3044291" y="2406586"/>
              <a:ext cx="5796576" cy="4068118"/>
              <a:chOff x="3044291" y="2406586"/>
              <a:chExt cx="5796576" cy="406811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49729" y="2406586"/>
                <a:ext cx="4436435" cy="4068118"/>
                <a:chOff x="1810418" y="-81803"/>
                <a:chExt cx="5464230" cy="5225303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0278" b="66296" l="28729" r="72072"/>
                          </a14:imgEffect>
                        </a14:imgLayer>
                      </a14:imgProps>
                    </a:ext>
                  </a:extLst>
                </a:blip>
                <a:srcRect l="28921" t="20268" r="27681" b="58250"/>
                <a:stretch/>
              </p:blipFill>
              <p:spPr>
                <a:xfrm>
                  <a:off x="1810418" y="-81803"/>
                  <a:ext cx="5464230" cy="2131831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2007817" y="2061304"/>
                  <a:ext cx="4946625" cy="3082196"/>
                </a:xfrm>
                <a:prstGeom prst="rect">
                  <a:avLst/>
                </a:prstGeom>
                <a:solidFill>
                  <a:srgbClr val="9FD9E5"/>
                </a:solidFill>
                <a:ln w="25400" cap="flat" cmpd="sng" algn="ctr">
                  <a:solidFill>
                    <a:srgbClr val="6BC6D7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044291" y="2876468"/>
                <a:ext cx="57965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endParaRPr lang="en-US" sz="3200" b="1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NI-Avo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894579" y="2755920"/>
              <a:ext cx="6096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Từ chỉ người </a:t>
              </a:r>
            </a:p>
            <a:p>
              <a:pPr algn="ctr"/>
              <a:r>
                <a:rPr lang="en-US" sz="4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4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018" y="30493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00017" y="4352631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033" y="120020"/>
            <a:ext cx="10946673" cy="715089"/>
          </a:xfrm>
          <a:prstGeom prst="roundRect">
            <a:avLst/>
          </a:prstGeom>
          <a:solidFill>
            <a:schemeClr val="bg1">
              <a:alpha val="78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3. </a:t>
            </a:r>
            <a:r>
              <a:rPr lang="vi-VN" sz="36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Tìm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từ ngữ chỉ người trong gia đình </a:t>
            </a:r>
            <a:r>
              <a:rPr lang="vi-VN" sz="36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(theo mẫu).</a:t>
            </a:r>
            <a:endParaRPr lang="en-US" sz="3600" b="1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88" y="4327647"/>
            <a:ext cx="2807958" cy="1822187"/>
          </a:xfrm>
          <a:prstGeom prst="roundRect">
            <a:avLst/>
          </a:prstGeom>
          <a:solidFill>
            <a:srgbClr val="F8D35C">
              <a:lumMod val="60000"/>
              <a:lumOff val="40000"/>
            </a:srgbClr>
          </a:solidFill>
          <a:ln w="12700" cap="flat" cmpd="sng" algn="ctr">
            <a:solidFill>
              <a:srgbClr val="F8D35C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Cùng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4400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bày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00017" y="5256912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图片 4">
            <a:extLst>
              <a:ext uri="{FF2B5EF4-FFF2-40B4-BE49-F238E27FC236}">
                <a16:creationId xmlns:a16="http://schemas.microsoft.com/office/drawing/2014/main" xmlns="" id="{8FA32724-4C20-4A9E-A3C0-D4F61F84B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988" y="4831976"/>
            <a:ext cx="2971488" cy="2112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440" y="984320"/>
            <a:ext cx="559051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07196" y="1285129"/>
            <a:ext cx="5630335" cy="5227451"/>
            <a:chOff x="762196" y="494920"/>
            <a:chExt cx="5598751" cy="5146689"/>
          </a:xfrm>
        </p:grpSpPr>
        <p:sp>
          <p:nvSpPr>
            <p:cNvPr id="16" name="Rectangle 15"/>
            <p:cNvSpPr/>
            <p:nvPr/>
          </p:nvSpPr>
          <p:spPr>
            <a:xfrm>
              <a:off x="1135623" y="2061303"/>
              <a:ext cx="2408368" cy="358030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 smtClea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94920"/>
              <a:ext cx="5598751" cy="1555107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804684" y="2864639"/>
            <a:ext cx="2339915" cy="3671690"/>
          </a:xfrm>
          <a:prstGeom prst="rect">
            <a:avLst/>
          </a:prstGeom>
          <a:solidFill>
            <a:srgbClr val="9FD9E5"/>
          </a:solidFill>
          <a:ln w="25400" cap="flat" cmpd="sng" algn="ctr">
            <a:solidFill>
              <a:srgbClr val="9FD9E5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en-US" sz="1400" kern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758543"/>
            <a:ext cx="12197080" cy="1175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20988" y="1608229"/>
            <a:ext cx="380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FFFF"/>
                </a:solidFill>
                <a:latin typeface="+mj-lt"/>
              </a:rPr>
              <a:t>Từ chỉ người </a:t>
            </a:r>
          </a:p>
          <a:p>
            <a:pPr algn="ctr"/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77294" y="2960243"/>
            <a:ext cx="2152679" cy="10064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72719" y="4673494"/>
            <a:ext cx="2203841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ì </a:t>
            </a:r>
            <a:r>
              <a:rPr lang="vi-VN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dượng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72718" y="3824001"/>
            <a:ext cx="2203841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72717" y="2986025"/>
            <a:ext cx="2203842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64769" y="5497518"/>
            <a:ext cx="2203841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72720" y="5497518"/>
            <a:ext cx="2203841" cy="75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64769" y="4060976"/>
            <a:ext cx="2182086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mợ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64769" y="4775497"/>
            <a:ext cx="2182086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367" y="111488"/>
            <a:ext cx="626113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96C9554-4E88-433F-B82D-194AD1DDD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1" t="5350" r="34594" b="535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721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iny" panose="02000903060500060000" pitchFamily="2" charset="0"/>
              </a:rPr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62" y="1664805"/>
            <a:ext cx="655376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04;p20"/>
          <p:cNvSpPr txBox="1">
            <a:spLocks/>
          </p:cNvSpPr>
          <p:nvPr/>
        </p:nvSpPr>
        <p:spPr>
          <a:xfrm>
            <a:off x="-112059" y="1321877"/>
            <a:ext cx="11851341" cy="2966067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Hằng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ngày,               đi làm, còn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tôi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 học. Cuối tuần, bố mẹ đưa </a:t>
            </a:r>
            <a:r>
              <a:rPr lang="vi-VN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thăm                . Cả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 quây quần vui vẻ.</a:t>
            </a:r>
          </a:p>
        </p:txBody>
      </p:sp>
      <p:sp>
        <p:nvSpPr>
          <p:cNvPr id="16" name="Google Shape;304;p20"/>
          <p:cNvSpPr txBox="1">
            <a:spLocks/>
          </p:cNvSpPr>
          <p:nvPr/>
        </p:nvSpPr>
        <p:spPr>
          <a:xfrm>
            <a:off x="116540" y="209581"/>
            <a:ext cx="11727797" cy="8686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smtClean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       :              </a:t>
            </a:r>
            <a:endParaRPr lang="en-US" sz="4000" b="1" dirty="0">
              <a:solidFill>
                <a:srgbClr val="0064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10612799" y="203630"/>
            <a:ext cx="830925" cy="836657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C47386BA-E8E7-44FB-B932-3CBEA1162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76" y="4319916"/>
            <a:ext cx="5369858" cy="2691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9115" y="4744433"/>
            <a:ext cx="5023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311117" y="1149816"/>
            <a:ext cx="1856857" cy="967413"/>
            <a:chOff x="3229369" y="1445200"/>
            <a:chExt cx="2171555" cy="967413"/>
          </a:xfrm>
        </p:grpSpPr>
        <p:sp>
          <p:nvSpPr>
            <p:cNvPr id="29" name="Rounded Rectangle 28"/>
            <p:cNvSpPr/>
            <p:nvPr/>
          </p:nvSpPr>
          <p:spPr>
            <a:xfrm>
              <a:off x="3513530" y="1746973"/>
              <a:ext cx="1887394" cy="6656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 rot="21086547">
              <a:off x="3229369" y="1445200"/>
              <a:ext cx="554857" cy="573647"/>
              <a:chOff x="-2972528" y="2704296"/>
              <a:chExt cx="2263942" cy="227956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-2457312" y="3320405"/>
                <a:ext cx="1299882" cy="12819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91" t="61399" r="36690" b="14343"/>
              <a:stretch/>
            </p:blipFill>
            <p:spPr>
              <a:xfrm>
                <a:off x="-2972528" y="2704296"/>
                <a:ext cx="2263942" cy="227956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9994249" y="1970169"/>
            <a:ext cx="1917323" cy="1081262"/>
            <a:chOff x="3252287" y="1331351"/>
            <a:chExt cx="2117069" cy="1081262"/>
          </a:xfrm>
        </p:grpSpPr>
        <p:sp>
          <p:nvSpPr>
            <p:cNvPr id="32" name="Rounded Rectangle 31"/>
            <p:cNvSpPr/>
            <p:nvPr/>
          </p:nvSpPr>
          <p:spPr>
            <a:xfrm>
              <a:off x="3513530" y="1746973"/>
              <a:ext cx="1855826" cy="665640"/>
            </a:xfrm>
            <a:prstGeom prst="roundRect">
              <a:avLst/>
            </a:prstGeom>
            <a:solidFill>
              <a:srgbClr val="DDEFC3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 rot="21086547">
              <a:off x="3252287" y="1331351"/>
              <a:ext cx="575078" cy="594552"/>
              <a:chOff x="-2817736" y="2275985"/>
              <a:chExt cx="2346448" cy="236263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2446182" y="3096106"/>
                <a:ext cx="1299882" cy="12819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91" t="61399" r="36690" b="14343"/>
              <a:stretch/>
            </p:blipFill>
            <p:spPr>
              <a:xfrm>
                <a:off x="-2817736" y="2275985"/>
                <a:ext cx="2346448" cy="2362631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7556270" y="1078210"/>
            <a:ext cx="1995489" cy="975607"/>
            <a:chOff x="3242890" y="1198894"/>
            <a:chExt cx="2078945" cy="975607"/>
          </a:xfrm>
        </p:grpSpPr>
        <p:sp>
          <p:nvSpPr>
            <p:cNvPr id="37" name="Rounded Rectangle 36"/>
            <p:cNvSpPr/>
            <p:nvPr/>
          </p:nvSpPr>
          <p:spPr>
            <a:xfrm>
              <a:off x="3479543" y="1508861"/>
              <a:ext cx="1842292" cy="665640"/>
            </a:xfrm>
            <a:prstGeom prst="roundRect">
              <a:avLst/>
            </a:prstGeom>
            <a:solidFill>
              <a:srgbClr val="FFEAA7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 rot="21086547">
              <a:off x="3242890" y="1198894"/>
              <a:ext cx="533437" cy="551501"/>
              <a:chOff x="-2761212" y="1738574"/>
              <a:chExt cx="2176542" cy="219155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2555380" y="2346797"/>
                <a:ext cx="1465469" cy="1307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91" t="61399" r="36690" b="14343"/>
              <a:stretch/>
            </p:blipFill>
            <p:spPr>
              <a:xfrm>
                <a:off x="-2761212" y="1738574"/>
                <a:ext cx="2176542" cy="2191557"/>
              </a:xfrm>
              <a:prstGeom prst="rect">
                <a:avLst/>
              </a:prstGeom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3629048" y="1446289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kern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4000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254658" y="2356267"/>
            <a:ext cx="1653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85621" y="1388177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E532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7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2" grpId="0"/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8306" y="1608931"/>
            <a:ext cx="9457382" cy="22268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/>
          <p:cNvSpPr/>
          <p:nvPr/>
        </p:nvSpPr>
        <p:spPr>
          <a:xfrm>
            <a:off x="1178306" y="2330590"/>
            <a:ext cx="10057676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ông thường kể cho anh em tôi những câu chuyện thú vị</a:t>
            </a:r>
          </a:p>
        </p:txBody>
      </p:sp>
      <p:sp>
        <p:nvSpPr>
          <p:cNvPr id="12" name="Google Shape;304;p20"/>
          <p:cNvSpPr txBox="1">
            <a:spLocks/>
          </p:cNvSpPr>
          <p:nvPr/>
        </p:nvSpPr>
        <p:spPr>
          <a:xfrm>
            <a:off x="358586" y="167780"/>
            <a:ext cx="11471463" cy="1441150"/>
          </a:xfrm>
          <a:prstGeom prst="roundRect">
            <a:avLst/>
          </a:prstGeom>
          <a:solidFill>
            <a:srgbClr val="FFF1C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6967" y="3113152"/>
            <a:ext cx="6709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732704" y="3567449"/>
            <a:ext cx="2333790" cy="3362736"/>
            <a:chOff x="9732704" y="4034117"/>
            <a:chExt cx="2333790" cy="2896067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33E123EE-17CD-4CC5-9961-42E458CC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04" y="4034117"/>
              <a:ext cx="2333790" cy="28960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125334" y="4579474"/>
              <a:ext cx="1721946" cy="92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34458" y="5531843"/>
            <a:ext cx="4467890" cy="1126440"/>
            <a:chOff x="3863464" y="4679577"/>
            <a:chExt cx="5587111" cy="112644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053497" y="4679577"/>
              <a:ext cx="5207044" cy="1017329"/>
            </a:xfrm>
            <a:prstGeom prst="wedgeRoundRectCallout">
              <a:avLst>
                <a:gd name="adj1" fmla="val 36710"/>
                <a:gd name="adj2" fmla="val -73694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63464" y="4728799"/>
              <a:ext cx="558711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5976545" y="783960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0377593" y="1732361"/>
            <a:ext cx="258094" cy="576000"/>
            <a:chOff x="10937389" y="1632628"/>
            <a:chExt cx="158199" cy="576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0937389" y="1632628"/>
              <a:ext cx="9937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996218" y="1632628"/>
              <a:ext cx="9937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83669" y="3162590"/>
            <a:ext cx="214000" cy="576000"/>
            <a:chOff x="4332373" y="3340102"/>
            <a:chExt cx="158199" cy="57600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332373" y="3340102"/>
              <a:ext cx="9937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91202" y="3340102"/>
              <a:ext cx="9937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24701" y="4292097"/>
            <a:ext cx="4721101" cy="1118192"/>
            <a:chOff x="4053497" y="4679577"/>
            <a:chExt cx="4721101" cy="1118192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4053497" y="4679577"/>
              <a:ext cx="4721101" cy="1024650"/>
            </a:xfrm>
            <a:prstGeom prst="wedgeRoundRectCallout">
              <a:avLst>
                <a:gd name="adj1" fmla="val 35513"/>
                <a:gd name="adj2" fmla="val -75335"/>
                <a:gd name="adj3" fmla="val 16667"/>
              </a:avLst>
            </a:prstGeom>
            <a:solidFill>
              <a:srgbClr val="DDEFC3"/>
            </a:solidFill>
            <a:ln w="28575">
              <a:solidFill>
                <a:srgbClr val="74BB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7973" y="4720551"/>
              <a:ext cx="47166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475" y="4265378"/>
            <a:ext cx="5491381" cy="1200329"/>
            <a:chOff x="6204187" y="4682427"/>
            <a:chExt cx="5491381" cy="1200329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7349222" y="4731832"/>
              <a:ext cx="3266509" cy="1024650"/>
            </a:xfrm>
            <a:prstGeom prst="wedgeRoundRectCallout">
              <a:avLst>
                <a:gd name="adj1" fmla="val 36417"/>
                <a:gd name="adj2" fmla="val -71806"/>
                <a:gd name="adj3" fmla="val 16667"/>
              </a:avLst>
            </a:prstGeom>
            <a:solidFill>
              <a:srgbClr val="DDEFC3"/>
            </a:solidFill>
            <a:ln w="28575">
              <a:solidFill>
                <a:srgbClr val="74BB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04187" y="4682427"/>
              <a:ext cx="54913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92353" y="5519509"/>
            <a:ext cx="4330544" cy="1200329"/>
            <a:chOff x="3675021" y="4705982"/>
            <a:chExt cx="4330544" cy="1200329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3675021" y="4725432"/>
              <a:ext cx="4152099" cy="1017329"/>
            </a:xfrm>
            <a:prstGeom prst="wedgeRoundRectCallout">
              <a:avLst>
                <a:gd name="adj1" fmla="val 37077"/>
                <a:gd name="adj2" fmla="val -74715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5021" y="4705982"/>
              <a:ext cx="433054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504198" y="1710205"/>
            <a:ext cx="9827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 năm nay đã ngoài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mươi tuổi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733351" y="829415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88651" y="753149"/>
            <a:ext cx="1347037" cy="223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8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12" grpId="0" animBg="1"/>
      <p:bldP spid="9" grpId="0"/>
      <p:bldP spid="9" grpId="1"/>
      <p:bldP spid="42" grpId="0"/>
      <p:bldP spid="4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EEF5175-7270-44C3-83A3-8A71D7BE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7" t="1953" r="9211" b="6133"/>
          <a:stretch/>
        </p:blipFill>
        <p:spPr>
          <a:xfrm flipH="1">
            <a:off x="0" y="1120676"/>
            <a:ext cx="12192000" cy="57373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352" y="1141365"/>
            <a:ext cx="102645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Ông 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 năm nay đã ngoài sau mươi </a:t>
            </a:r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 thường kể cho anh em tôi những câu chuyện thú 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64D2"/>
                </a:solidFill>
                <a:latin typeface="Times New Roman" pitchFamily="18" charset="0"/>
                <a:cs typeface="Times New Roman" pitchFamily="18" charset="0"/>
              </a:rPr>
              <a:t>Chúng tôi rất yêu quý ông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866"/>
            <a:ext cx="1965962" cy="15261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52029" y="4506686"/>
            <a:ext cx="18389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/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VBT/ 31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059" y="123368"/>
            <a:ext cx="118338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lại đoạn văn đã được ngắt câu cho đúng chính tả</a:t>
            </a:r>
            <a:endParaRPr lang="vi-VN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6329"/>
            <a:ext cx="12192000" cy="441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43" y="1004553"/>
            <a:ext cx="7774074" cy="31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712</TotalTime>
  <Words>283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包图主题2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ASUS</cp:lastModifiedBy>
  <cp:revision>111</cp:revision>
  <dcterms:created xsi:type="dcterms:W3CDTF">2017-08-18T03:02:00Z</dcterms:created>
  <dcterms:modified xsi:type="dcterms:W3CDTF">2021-10-23T05:29:44Z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